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728" autoAdjust="0"/>
  </p:normalViewPr>
  <p:slideViewPr>
    <p:cSldViewPr>
      <p:cViewPr>
        <p:scale>
          <a:sx n="59" d="100"/>
          <a:sy n="59" d="100"/>
        </p:scale>
        <p:origin x="-81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0" units="1/cm"/>
          <inkml:channelProperty channel="Y" name="resolution" value="30" units="1/cm"/>
        </inkml:channelProperties>
      </inkml:inkSource>
      <inkml:timestamp xml:id="ts0" timeString="2015-04-14T15:38:31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B37736A-EE64-46F7-AA07-4CCCBD8314FD}" emma:medium="tactile" emma:mode="ink">
          <msink:context xmlns:msink="http://schemas.microsoft.com/ink/2010/main" type="writingRegion" rotatedBoundingBox="11738,14893 11837,14893 11837,14918 11738,14918"/>
        </emma:interpretation>
      </emma:emma>
    </inkml:annotationXML>
    <inkml:traceGroup>
      <inkml:annotationXML>
        <emma:emma xmlns:emma="http://www.w3.org/2003/04/emma" version="1.0">
          <emma:interpretation id="{AE8DE66D-4198-4D90-BF23-9C1013C228C7}" emma:medium="tactile" emma:mode="ink">
            <msink:context xmlns:msink="http://schemas.microsoft.com/ink/2010/main" type="paragraph" rotatedBoundingBox="11738,14893 11837,14893 11837,14918 11738,14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4C0F1C-B099-41AC-9361-E7924EFC0200}" emma:medium="tactile" emma:mode="ink">
              <msink:context xmlns:msink="http://schemas.microsoft.com/ink/2010/main" type="line" rotatedBoundingBox="11738,14893 11837,14893 11837,14918 11738,14918"/>
            </emma:interpretation>
          </emma:emma>
        </inkml:annotationXML>
        <inkml:traceGroup>
          <inkml:annotationXML>
            <emma:emma xmlns:emma="http://www.w3.org/2003/04/emma" version="1.0">
              <emma:interpretation id="{8984CAAD-3DC9-4706-96A6-DC772A96470A}" emma:medium="tactile" emma:mode="ink">
                <msink:context xmlns:msink="http://schemas.microsoft.com/ink/2010/main" type="inkWord" rotatedBoundingBox="11738,14893 11837,14893 11837,14918 11738,14918"/>
              </emma:interpretation>
            </emma:emma>
          </inkml:annotationXML>
          <inkml:trace contextRef="#ctx0" brushRef="#br0">11286 14908,'-25'0,"1"0,24 0,-25 0,0-25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8856A6-BC37-4FE2-B205-61D42EAF5363}" type="datetimeFigureOut">
              <a:rPr lang="es-ES" smtClean="0"/>
              <a:t>15/04/2015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35DCA1-066B-4C3A-9B22-F107D081DB5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Comenius</a:t>
            </a:r>
            <a:r>
              <a:rPr lang="es-ES" dirty="0" smtClean="0"/>
              <a:t> </a:t>
            </a:r>
            <a:r>
              <a:rPr lang="es-ES" dirty="0" err="1" smtClean="0"/>
              <a:t>Proyect</a:t>
            </a:r>
            <a:r>
              <a:rPr lang="es-ES" dirty="0" smtClean="0"/>
              <a:t> in </a:t>
            </a:r>
            <a:r>
              <a:rPr lang="es-ES" dirty="0" err="1" smtClean="0"/>
              <a:t>Italy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By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2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" y="0"/>
            <a:ext cx="9131906" cy="6848930"/>
          </a:xfrm>
        </p:spPr>
      </p:pic>
    </p:spTree>
    <p:extLst>
      <p:ext uri="{BB962C8B-B14F-4D97-AF65-F5344CB8AC3E}">
        <p14:creationId xmlns:p14="http://schemas.microsoft.com/office/powerpoint/2010/main" val="4181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54" y="188641"/>
            <a:ext cx="4124094" cy="648071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" y="188641"/>
            <a:ext cx="4860540" cy="648071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004048" y="68755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Pantheon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2990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"/>
            <a:ext cx="9144000" cy="685800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34352"/>
            <a:ext cx="8229600" cy="1143000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Group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activities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80112" y="450912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chemeClr val="bg1"/>
                </a:solidFill>
              </a:rPr>
              <a:t>Girls</a:t>
            </a:r>
            <a:r>
              <a:rPr lang="es-ES" sz="4000" dirty="0" smtClean="0">
                <a:solidFill>
                  <a:schemeClr val="bg1"/>
                </a:solidFill>
              </a:rPr>
              <a:t> in </a:t>
            </a:r>
            <a:r>
              <a:rPr lang="es-ES" sz="4000" dirty="0" err="1" smtClean="0">
                <a:solidFill>
                  <a:schemeClr val="bg1"/>
                </a:solidFill>
              </a:rPr>
              <a:t>McDonalds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4329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" y="0"/>
            <a:ext cx="9138015" cy="6853512"/>
          </a:xfrm>
        </p:spPr>
      </p:pic>
    </p:spTree>
    <p:extLst>
      <p:ext uri="{BB962C8B-B14F-4D97-AF65-F5344CB8AC3E}">
        <p14:creationId xmlns:p14="http://schemas.microsoft.com/office/powerpoint/2010/main" val="1615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43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36"/>
            <a:ext cx="6876256" cy="6876256"/>
          </a:xfrm>
        </p:spPr>
      </p:pic>
    </p:spTree>
    <p:extLst>
      <p:ext uri="{BB962C8B-B14F-4D97-AF65-F5344CB8AC3E}">
        <p14:creationId xmlns:p14="http://schemas.microsoft.com/office/powerpoint/2010/main" val="14275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662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8" y="3223593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ss.com/banderas/espana/bandera-de-espan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7893">
            <a:off x="5556613" y="794505"/>
            <a:ext cx="2743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97152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220" y="125758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err="1" smtClean="0"/>
              <a:t>The</a:t>
            </a:r>
            <a:r>
              <a:rPr lang="es-ES" sz="5400" dirty="0" smtClean="0"/>
              <a:t> </a:t>
            </a:r>
            <a:r>
              <a:rPr lang="es-ES" sz="5400" dirty="0" err="1" smtClean="0"/>
              <a:t>exchanges</a:t>
            </a:r>
            <a:r>
              <a:rPr lang="es-ES" sz="5400" dirty="0" smtClean="0"/>
              <a:t> </a:t>
            </a:r>
            <a:endParaRPr lang="es-ES" sz="5400" dirty="0"/>
          </a:p>
        </p:txBody>
      </p:sp>
      <p:pic>
        <p:nvPicPr>
          <p:cNvPr id="7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" y="5149569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96" y="3351312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07" y="5100735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100734"/>
            <a:ext cx="1918779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ifss.com/banderas/italia/italia-bander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1" y="1124744"/>
            <a:ext cx="2951889" cy="22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6411" y="4964903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3071" y="5117303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819" y="5035470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5035470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6757" y="3543744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urdanetaplt4.wikispaces.com/file/view/andando.gif/393184622/andan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646" y="3446119"/>
            <a:ext cx="1969654" cy="15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80" y="3351312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Valentina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235150" y="3351312"/>
            <a:ext cx="130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Riccardo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40561" y="4964903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Eleonora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329679" y="5035470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Silvia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2424283" y="4988318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Fabrizzio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156411" y="3503712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Victoria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678234" y="3554472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Marcos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473819" y="5100735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Sandra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208411" y="5121279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Irene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4964601" y="5097815"/>
            <a:ext cx="13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Andrés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4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20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6896" r="17015" b="1374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445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29634" cy="6839512"/>
          </a:xfrm>
        </p:spPr>
      </p:pic>
      <p:sp>
        <p:nvSpPr>
          <p:cNvPr id="5" name="4 Rectángulo"/>
          <p:cNvSpPr/>
          <p:nvPr/>
        </p:nvSpPr>
        <p:spPr>
          <a:xfrm>
            <a:off x="251520" y="908720"/>
            <a:ext cx="144016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Pier</a:t>
            </a:r>
            <a:r>
              <a:rPr lang="es-ES" dirty="0" smtClean="0"/>
              <a:t> Luca</a:t>
            </a:r>
            <a:endParaRPr lang="es-ES" dirty="0"/>
          </a:p>
        </p:txBody>
      </p:sp>
      <p:cxnSp>
        <p:nvCxnSpPr>
          <p:cNvPr id="7" name="6 Conector angular"/>
          <p:cNvCxnSpPr>
            <a:stCxn id="5" idx="2"/>
          </p:cNvCxnSpPr>
          <p:nvPr/>
        </p:nvCxnSpPr>
        <p:spPr>
          <a:xfrm rot="16200000" flipH="1">
            <a:off x="1068760" y="1675656"/>
            <a:ext cx="720080" cy="9144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7452320" y="260648"/>
            <a:ext cx="14401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Victoria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7560332" y="3356992"/>
            <a:ext cx="129614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Andrés</a:t>
            </a:r>
            <a:endParaRPr lang="es-ES" dirty="0"/>
          </a:p>
        </p:txBody>
      </p:sp>
      <p:cxnSp>
        <p:nvCxnSpPr>
          <p:cNvPr id="22" name="21 Conector recto de flecha"/>
          <p:cNvCxnSpPr>
            <a:stCxn id="10" idx="1"/>
          </p:cNvCxnSpPr>
          <p:nvPr/>
        </p:nvCxnSpPr>
        <p:spPr>
          <a:xfrm flipH="1">
            <a:off x="5220072" y="656692"/>
            <a:ext cx="2232248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 flipV="1">
            <a:off x="7092280" y="2262867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129634" cy="6839512"/>
          </a:xfrm>
        </p:spPr>
      </p:pic>
      <p:sp>
        <p:nvSpPr>
          <p:cNvPr id="5" name="4 Rectángulo"/>
          <p:cNvSpPr/>
          <p:nvPr/>
        </p:nvSpPr>
        <p:spPr>
          <a:xfrm>
            <a:off x="179512" y="1842520"/>
            <a:ext cx="1620000" cy="122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Matteo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308697" y="1844824"/>
            <a:ext cx="16200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Marco</a:t>
            </a:r>
            <a:endParaRPr lang="es-ES" dirty="0"/>
          </a:p>
        </p:txBody>
      </p:sp>
      <p:cxnSp>
        <p:nvCxnSpPr>
          <p:cNvPr id="8" name="7 Conector recto de flecha"/>
          <p:cNvCxnSpPr>
            <a:stCxn id="5" idx="3"/>
          </p:cNvCxnSpPr>
          <p:nvPr/>
        </p:nvCxnSpPr>
        <p:spPr>
          <a:xfrm>
            <a:off x="1799512" y="2454588"/>
            <a:ext cx="1764376" cy="182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6" idx="1"/>
          </p:cNvCxnSpPr>
          <p:nvPr/>
        </p:nvCxnSpPr>
        <p:spPr>
          <a:xfrm flipH="1">
            <a:off x="5652120" y="2456892"/>
            <a:ext cx="1656577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6965245" cy="1202485"/>
          </a:xfrm>
        </p:spPr>
        <p:txBody>
          <a:bodyPr>
            <a:noAutofit/>
          </a:bodyPr>
          <a:lstStyle/>
          <a:p>
            <a:r>
              <a:rPr lang="es-ES" sz="13800" dirty="0" err="1" smtClean="0"/>
              <a:t>The</a:t>
            </a:r>
            <a:r>
              <a:rPr lang="es-ES" sz="13800" dirty="0" smtClean="0"/>
              <a:t> </a:t>
            </a:r>
            <a:r>
              <a:rPr lang="es-ES" sz="13800" dirty="0" err="1" smtClean="0"/>
              <a:t>end</a:t>
            </a:r>
            <a:endParaRPr lang="es-ES" sz="13800" dirty="0"/>
          </a:p>
        </p:txBody>
      </p:sp>
    </p:spTree>
    <p:extLst>
      <p:ext uri="{BB962C8B-B14F-4D97-AF65-F5344CB8AC3E}">
        <p14:creationId xmlns:p14="http://schemas.microsoft.com/office/powerpoint/2010/main" val="4708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6"/>
          <a:stretch/>
        </p:blipFill>
        <p:spPr>
          <a:xfrm>
            <a:off x="534252" y="0"/>
            <a:ext cx="8046218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5868144" y="1340768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Victoria and Valentina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7772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t="19313" r="21492"/>
          <a:stretch/>
        </p:blipFill>
        <p:spPr>
          <a:xfrm>
            <a:off x="1456747" y="0"/>
            <a:ext cx="6427507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67944" y="0"/>
            <a:ext cx="2972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n>
                  <a:solidFill>
                    <a:schemeClr val="bg1"/>
                  </a:solidFill>
                </a:ln>
              </a:rPr>
              <a:t>Marcos and </a:t>
            </a:r>
            <a:r>
              <a:rPr lang="es-ES" sz="4000" dirty="0" err="1" smtClean="0">
                <a:ln>
                  <a:solidFill>
                    <a:schemeClr val="bg1"/>
                  </a:solidFill>
                </a:ln>
              </a:rPr>
              <a:t>Riccardo</a:t>
            </a:r>
            <a:endParaRPr lang="es-ES" sz="44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380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7" b="11443"/>
          <a:stretch/>
        </p:blipFill>
        <p:spPr>
          <a:xfrm>
            <a:off x="1979712" y="18094"/>
            <a:ext cx="5302846" cy="683990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83432" y="0"/>
            <a:ext cx="2169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Sandra and Eleonora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064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915816" y="155679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Irene and Silvia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473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491880" y="11663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Andrés and </a:t>
            </a:r>
            <a:r>
              <a:rPr lang="es-ES" sz="4000" dirty="0" err="1" smtClean="0"/>
              <a:t>Fabrizzio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0" b="100000" l="13672" r="45781">
                        <a14:foregroundMark x1="29609" y1="57708" x2="39609" y2="64896"/>
                        <a14:foregroundMark x1="26641" y1="74688" x2="26641" y2="74688"/>
                        <a14:foregroundMark x1="26484" y1="74688" x2="25781" y2="63125"/>
                        <a14:foregroundMark x1="30078" y1="55937" x2="38438" y2="56354"/>
                        <a14:foregroundMark x1="41406" y1="66667" x2="41563" y2="71458"/>
                        <a14:foregroundMark x1="41406" y1="70313" x2="40859" y2="74479"/>
                        <a14:foregroundMark x1="40859" y1="73021" x2="40703" y2="77292"/>
                        <a14:foregroundMark x1="41016" y1="75833" x2="41406" y2="71250"/>
                        <a14:foregroundMark x1="25469" y1="62292" x2="25625" y2="59688"/>
                        <a14:foregroundMark x1="38594" y1="91771" x2="38594" y2="89792"/>
                        <a14:foregroundMark x1="42031" y1="98750" x2="41719" y2="88021"/>
                        <a14:foregroundMark x1="39375" y1="84167" x2="41406" y2="87604"/>
                        <a14:foregroundMark x1="25781" y1="69896" x2="26328" y2="80417"/>
                        <a14:backgroundMark x1="41563" y1="79271" x2="44453" y2="87396"/>
                        <a14:backgroundMark x1="21875" y1="58125" x2="17266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52736" r="54328"/>
          <a:stretch/>
        </p:blipFill>
        <p:spPr>
          <a:xfrm>
            <a:off x="1115616" y="727447"/>
            <a:ext cx="2920621" cy="32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4400" cy="603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Sightseeing 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27285"/>
          <a:stretch/>
        </p:blipFill>
        <p:spPr>
          <a:xfrm>
            <a:off x="1460259" y="1"/>
            <a:ext cx="7683741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" name="76 Entrada de lápiz"/>
              <p14:cNvContentPartPr/>
              <p14:nvPr/>
            </p14:nvContentPartPr>
            <p14:xfrm>
              <a:off x="4225928" y="5361685"/>
              <a:ext cx="36000" cy="9360"/>
            </p14:xfrm>
          </p:contentPart>
        </mc:Choice>
        <mc:Fallback xmlns="">
          <p:pic>
            <p:nvPicPr>
              <p:cNvPr id="77" name="76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6568" y="5352325"/>
                <a:ext cx="5472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79 CuadroTexto"/>
          <p:cNvSpPr txBox="1"/>
          <p:nvPr/>
        </p:nvSpPr>
        <p:spPr>
          <a:xfrm>
            <a:off x="2195736" y="58589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St. </a:t>
            </a:r>
            <a:r>
              <a:rPr lang="es-ES" sz="4000" dirty="0" err="1" smtClean="0"/>
              <a:t>Peter’s</a:t>
            </a:r>
            <a:r>
              <a:rPr lang="es-ES" sz="4000" dirty="0" smtClean="0"/>
              <a:t> </a:t>
            </a:r>
            <a:r>
              <a:rPr lang="es-ES" sz="4000" dirty="0" err="1" smtClean="0"/>
              <a:t>Basilica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340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5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4595"/>
            <a:ext cx="2843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/>
              <a:t>The</a:t>
            </a:r>
            <a:r>
              <a:rPr lang="es-ES" sz="4400" dirty="0" smtClean="0"/>
              <a:t> </a:t>
            </a:r>
            <a:r>
              <a:rPr lang="es-ES" sz="4400" dirty="0" err="1"/>
              <a:t>C</a:t>
            </a:r>
            <a:r>
              <a:rPr lang="es-ES" sz="4400" smtClean="0"/>
              <a:t>olosseum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728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58</Words>
  <Application>Microsoft Office PowerPoint</Application>
  <PresentationFormat>Presentación en pantalla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Chincheta</vt:lpstr>
      <vt:lpstr>Comenius Proyect in Italy</vt:lpstr>
      <vt:lpstr>The exchanges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Sightseeing </vt:lpstr>
      <vt:lpstr>Presentación de PowerPoint</vt:lpstr>
      <vt:lpstr>Presentación de PowerPoint</vt:lpstr>
      <vt:lpstr>Presentación de PowerPoint</vt:lpstr>
      <vt:lpstr>Group activities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</dc:creator>
  <cp:lastModifiedBy>Parque Lisboa</cp:lastModifiedBy>
  <cp:revision>25</cp:revision>
  <dcterms:created xsi:type="dcterms:W3CDTF">2015-04-12T19:11:32Z</dcterms:created>
  <dcterms:modified xsi:type="dcterms:W3CDTF">2015-04-15T08:52:16Z</dcterms:modified>
</cp:coreProperties>
</file>